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დონორების  დახმარება კოვიდ 19 --ს პასუხში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5 აპრილი 2020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მსოფლიო ბანკი 80 მილიონი დოლარი (70% სოციალური დაცვა 30% ჯანმრთელობის დაცვა)</a:t>
            </a:r>
          </a:p>
          <a:p>
            <a:r>
              <a:rPr lang="ka-GE" dirty="0" smtClean="0"/>
              <a:t>ევროპის საინვესტიციო ბანკი - 80 მილიონი ევრო (სავარაუდოდ)</a:t>
            </a:r>
          </a:p>
          <a:p>
            <a:r>
              <a:rPr lang="ka-GE" dirty="0" smtClean="0"/>
              <a:t>საფრანგეთის მთავრობის </a:t>
            </a:r>
            <a:r>
              <a:rPr lang="en-US" dirty="0" smtClean="0"/>
              <a:t>French treasury </a:t>
            </a:r>
            <a:r>
              <a:rPr lang="en-US" dirty="0" smtClean="0"/>
              <a:t>concessional </a:t>
            </a:r>
            <a:r>
              <a:rPr lang="en-US" dirty="0" smtClean="0"/>
              <a:t>loan </a:t>
            </a:r>
            <a:r>
              <a:rPr lang="ka-GE" dirty="0" smtClean="0"/>
              <a:t>მინიმალური ოდენობა: </a:t>
            </a:r>
            <a:r>
              <a:rPr lang="en-US" dirty="0" smtClean="0"/>
              <a:t>10M€ (can finance up to 100% of the project</a:t>
            </a:r>
            <a:r>
              <a:rPr lang="en-US" dirty="0" smtClean="0"/>
              <a:t>)</a:t>
            </a:r>
            <a:r>
              <a:rPr lang="ka-GE" dirty="0" smtClean="0"/>
              <a:t>. თავად მიუთითებენ რომ შეუძლიათ ამ თანხის გამოყოფა ინფექციური საავადმყოფოს შენობის რეაბილიტაციაში</a:t>
            </a:r>
          </a:p>
          <a:p>
            <a:r>
              <a:rPr lang="ka-GE" dirty="0" smtClean="0"/>
              <a:t>ევროკავშირი/ჯანმრთელობის მსოფლიო ორგანიზაცია - 9 მილიონი დოლარი პირადი დაცვის საშუალებები და მცირე აღჭურვილობა (3 მილიონი ლარი), შესაძლებელია ტრეინიგები და სხვა აქტივობებიც </a:t>
            </a:r>
          </a:p>
          <a:p>
            <a:r>
              <a:rPr lang="en-US" dirty="0" smtClean="0"/>
              <a:t>UNOPS </a:t>
            </a:r>
            <a:r>
              <a:rPr lang="ka-GE" dirty="0" smtClean="0"/>
              <a:t>ტექნიკური დახმარება შესყიდვების წარმოებაში გლობალური ცენტრალიზებული მექნიზმით </a:t>
            </a:r>
          </a:p>
          <a:p>
            <a:r>
              <a:rPr lang="en-US" dirty="0" smtClean="0"/>
              <a:t>UNDP,</a:t>
            </a:r>
            <a:r>
              <a:rPr lang="ka-GE" dirty="0" smtClean="0"/>
              <a:t> </a:t>
            </a:r>
            <a:r>
              <a:rPr lang="en-US" dirty="0" smtClean="0"/>
              <a:t>UNFPA, </a:t>
            </a:r>
            <a:r>
              <a:rPr lang="ka-GE" dirty="0" smtClean="0"/>
              <a:t>ამერიკის დაავადებათა კონტროლის ცენტრები, ჩეხეთის მთავრობა: ტრეინინგები, ტექნიკური დახმარება, საინფორმაციო სისტემების გამართვა პირველად ჯანდაცვაში, ეპიდამსახურების გაძლიერება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პოტენციური დონორები და დახმარების სფეროები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7972452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206"/>
                <a:gridCol w="1737726"/>
                <a:gridCol w="285752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ჰოსპიტალი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მდებარეობა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საინვესტიციო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პროგრამის ამოცანა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თბილისის კლინიკური იმუნოლოგიის,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აივ/შიდსისა და ინფექციური დაავადებების ცენტრი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თბილისი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200 საწოლზე შენობის რემონტი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და აღჭურვა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თბილისის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ცენტრალური რესპუბლიკური საავადმყოფო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თბილისი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350 საწოლზე შენობის რემონტი და აღჭურვა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რუხის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საავადმყოფო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რუხი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</a:t>
                      </a:r>
                      <a:r>
                        <a:rPr lang="en-US" sz="1600" dirty="0" smtClean="0">
                          <a:latin typeface="Calibri"/>
                          <a:ea typeface="Calibri"/>
                        </a:rPr>
                        <a:t>2</a:t>
                      </a: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0 საწოლზე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აღჭურვილობა და მარაგები დამატებით 100 საწოლი კარანტინისთვის/სასტუმრო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აჭარის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რესპუბლიკური საავადმყოფო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ბათუმი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200 საწოლზე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აღჭურვილობა და მარაგები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ლისზე ონკოლოგიური საავადმყოფოს შენობა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თბილისი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300 საწოლზე</a:t>
                      </a:r>
                      <a:r>
                        <a:rPr lang="ka-GE" sz="1600" baseline="0" dirty="0" smtClean="0"/>
                        <a:t> რეაბილიტაცია და აღჭურვა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 სექტორში სწრაფი ინვესტირების საჭიროება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sz="2400" dirty="0" smtClean="0"/>
              <a:t>ფინანსთან სამინისტრო რეკომენდაცია იმის თაობაზე თუ რომელ დონორს რა მოთხოვნით შეგვიძლია მივმართოთ </a:t>
            </a:r>
          </a:p>
          <a:p>
            <a:r>
              <a:rPr lang="ka-GE" sz="2400" dirty="0" smtClean="0"/>
              <a:t>ინფექციური საავადმყოფოსთვის შენობის შესყიდვის საკითხი: რა იქნება დაფინანსების წყარო, თუ შეგვიძლია ამისთვის მსოფლიო ბანკის ან </a:t>
            </a:r>
            <a:r>
              <a:rPr lang="en-US" sz="2400" dirty="0" smtClean="0"/>
              <a:t>EIB </a:t>
            </a:r>
            <a:r>
              <a:rPr lang="ka-GE" sz="2400" dirty="0" smtClean="0"/>
              <a:t>ის რესურსის გამოყენება </a:t>
            </a:r>
          </a:p>
          <a:p>
            <a:r>
              <a:rPr lang="ka-GE" sz="2400" dirty="0" smtClean="0"/>
              <a:t>ლისზე ონკოლოგიურის გარემონტებაც განვიხილოთ- იზოლირებული და დიდი ინფრაქტრუქტურაა, დამატებით 300 საწოლი რომ შევქმნათ კოვიდის მიზნებისთვის კონცენტრირებულად </a:t>
            </a:r>
          </a:p>
          <a:p>
            <a:r>
              <a:rPr lang="ka-GE" sz="2400" dirty="0" smtClean="0"/>
              <a:t>ხომ არ განვიხილოთ ლისის ინფრასტრუტურის ინფექციურისთვის გადაცემის საკითხი ახალი შენობის შესყიდვის ნაცვლად.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გადასაწყვეტი საკითხები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მსოლფიო ბანკმა უკვე დაიწყო თავად პროექტის დიზაინზე მუშაობა და ჩვენგან ელოდება საჭიროების დეტალიზაციას- აღჭურვილობას, საწოლებს და ა.შ. </a:t>
            </a:r>
          </a:p>
          <a:p>
            <a:r>
              <a:rPr lang="ka-GE" dirty="0" smtClean="0"/>
              <a:t>ევროპის საინვესტიციო ბანკს ოთხშაბათს უნდა მივაწოდოთ წინასწარი მონახაზი </a:t>
            </a:r>
          </a:p>
          <a:p>
            <a:r>
              <a:rPr lang="ka-GE" dirty="0" smtClean="0"/>
              <a:t>საფრანგეთი ელოდება პასუხს</a:t>
            </a:r>
          </a:p>
          <a:p>
            <a:r>
              <a:rPr lang="ka-GE" dirty="0" smtClean="0"/>
              <a:t>ევროკავშირიც მუშაობს და გააკეთებს ინვესტიციას სხვა დონორებთან კოორდინაციით </a:t>
            </a:r>
          </a:p>
          <a:p>
            <a:r>
              <a:rPr lang="ka-GE" smtClean="0"/>
              <a:t>სხვა მცირე დონაციები ტექნიკური დახმარებაა და ტრენინგებზე და ინფექციის კონტროლის საკითხებზე გაიწერება. 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 უნდა გავაკეთოთ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</TotalTime>
  <Words>319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დონორების  დახმარება კოვიდ 19 --ს პასუხში</vt:lpstr>
      <vt:lpstr>პოტენციური დონორები და დახმარების სფეროები </vt:lpstr>
      <vt:lpstr>ჰოსპიტალურ სექტორში სწრაფი ინვესტირების საჭიროება </vt:lpstr>
      <vt:lpstr>გადასაწყვეტი საკითხები </vt:lpstr>
      <vt:lpstr>რა უნდა გავაკეთოთ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დონორების  დახმარება კოვიდ 19 --ს პასუხში</dc:title>
  <dc:creator>Windows User</dc:creator>
  <cp:lastModifiedBy>Windows User</cp:lastModifiedBy>
  <cp:revision>15</cp:revision>
  <dcterms:created xsi:type="dcterms:W3CDTF">2020-04-05T16:06:09Z</dcterms:created>
  <dcterms:modified xsi:type="dcterms:W3CDTF">2020-04-05T18:04:54Z</dcterms:modified>
</cp:coreProperties>
</file>